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9A1336F-6618-4675-8770-4F63C9667802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960516-8512-4A8A-B86E-F7BE5C78B0B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1336F-6618-4675-8770-4F63C9667802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960516-8512-4A8A-B86E-F7BE5C78B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1336F-6618-4675-8770-4F63C9667802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960516-8512-4A8A-B86E-F7BE5C78B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1336F-6618-4675-8770-4F63C9667802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960516-8512-4A8A-B86E-F7BE5C78B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9A1336F-6618-4675-8770-4F63C9667802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960516-8512-4A8A-B86E-F7BE5C78B0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1336F-6618-4675-8770-4F63C9667802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A960516-8512-4A8A-B86E-F7BE5C78B0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1336F-6618-4675-8770-4F63C9667802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A960516-8512-4A8A-B86E-F7BE5C78B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1336F-6618-4675-8770-4F63C9667802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960516-8512-4A8A-B86E-F7BE5C78B0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1336F-6618-4675-8770-4F63C9667802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960516-8512-4A8A-B86E-F7BE5C78B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9A1336F-6618-4675-8770-4F63C9667802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960516-8512-4A8A-B86E-F7BE5C78B0B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9A1336F-6618-4675-8770-4F63C9667802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960516-8512-4A8A-B86E-F7BE5C78B0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9A1336F-6618-4675-8770-4F63C9667802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A960516-8512-4A8A-B86E-F7BE5C78B0B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could include a power point presentation here…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8084234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…from an actual class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…as evidence of your teaching materials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</TotalTime>
  <Words>21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Foundry</vt:lpstr>
      <vt:lpstr>You could include a power point presentation here…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lkk132</dc:creator>
  <cp:lastModifiedBy>lkk132</cp:lastModifiedBy>
  <cp:revision>2</cp:revision>
  <dcterms:created xsi:type="dcterms:W3CDTF">2011-10-13T16:40:59Z</dcterms:created>
  <dcterms:modified xsi:type="dcterms:W3CDTF">2011-10-13T17:00:49Z</dcterms:modified>
</cp:coreProperties>
</file>